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ooja%20Chavan\Downloads\Sample%20Secondary%202312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4.jpe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5.png"/><Relationship Id="rId1" Type="http://schemas.openxmlformats.org/officeDocument/2006/relationships/slideLayout" Target="../slideLayouts/slideLayout6.xml"/><Relationship Id="rId5" Type="http://schemas.microsoft.com/office/2007/relationships/hdphoto" Target="../media/hdphoto9.wdp"/><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hart" Target="../charts/chart5.xml"/><Relationship Id="rId1" Type="http://schemas.openxmlformats.org/officeDocument/2006/relationships/slideLayout" Target="../slideLayouts/slideLayout32.xml"/><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2.png"/><Relationship Id="rId3" Type="http://schemas.microsoft.com/office/2007/relationships/hdphoto" Target="../media/hdphoto13.wdp"/><Relationship Id="rId7" Type="http://schemas.openxmlformats.org/officeDocument/2006/relationships/image" Target="../media/image58.png"/><Relationship Id="rId12" Type="http://schemas.microsoft.com/office/2007/relationships/hdphoto" Target="../media/hdphoto15.wdp"/><Relationship Id="rId2" Type="http://schemas.openxmlformats.org/officeDocument/2006/relationships/image" Target="../media/image55.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7.GIF"/><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63.png"/><Relationship Id="rId10" Type="http://schemas.microsoft.com/office/2007/relationships/hdphoto" Target="../media/hdphoto14.wdp"/><Relationship Id="rId4" Type="http://schemas.openxmlformats.org/officeDocument/2006/relationships/image" Target="../media/image4.png"/><Relationship Id="rId9" Type="http://schemas.openxmlformats.org/officeDocument/2006/relationships/image" Target="../media/image60.png"/><Relationship Id="rId14" Type="http://schemas.microsoft.com/office/2007/relationships/hdphoto" Target="../media/hdphoto16.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hyperlink" Target="https://twitter.com/skyquestt?lang=en" TargetMode="External"/><Relationship Id="rId7" Type="http://schemas.openxmlformats.org/officeDocument/2006/relationships/hyperlink" Target="https://www.facebook.com/STI4SDG/" TargetMode="External"/><Relationship Id="rId12" Type="http://schemas.openxmlformats.org/officeDocument/2006/relationships/image" Target="../media/image73.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hyperlink" Target="https://www.linkedin.com/company/skyquest-technology-consulting-private-limited/mycompany/" TargetMode="External"/><Relationship Id="rId10" Type="http://schemas.openxmlformats.org/officeDocument/2006/relationships/image" Target="../media/image71.svg"/><Relationship Id="rId4" Type="http://schemas.openxmlformats.org/officeDocument/2006/relationships/image" Target="../media/image67.png"/><Relationship Id="rId9" Type="http://schemas.openxmlformats.org/officeDocument/2006/relationships/image" Target="../media/image70.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{{timeline}}</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{{context}}</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{{heading}}</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{{org_1}}</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{{org_2}}</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{{org_3}}</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{{org_4}}</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{{paper_4}}</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{{org_5}}</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{{paper_5}}</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{{heading_2}}</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{{para}}</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{{heading}}</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{{heading}}</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a:t>
            </a:r>
            <a:r>
              <a:rPr lang="en-US" sz="900" b="1" dirty="0">
                <a:solidFill>
                  <a:schemeClr val="bg1"/>
                </a:solidFill>
                <a:effectLst/>
                <a:latin typeface="+mj-lt"/>
              </a:rPr>
              <a:t>amount</a:t>
            </a:r>
            <a:r>
              <a:rPr lang="en-US" sz="1000" b="1" dirty="0">
                <a:solidFill>
                  <a:schemeClr val="bg1"/>
                </a:solidFill>
                <a:effectLst/>
                <a:latin typeface="Consolas" panose="020B0609020204030204" pitchFamily="49" charset="0"/>
              </a:rPr>
              <a:t>_1}}</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default_kmi</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user_kmi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{{timeline}}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{{heading}}-</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{{timeline}}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{{timeline}}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b="1" dirty="0"/>
              <a:t>- COMPANY OVERVIEW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{{company}}</a:t>
            </a:r>
            <a:r>
              <a:rPr lang="en-IN" sz="1800" b="1" dirty="0">
                <a:latin typeface="Poppins"/>
              </a:rPr>
              <a:t> </a:t>
            </a:r>
            <a:r>
              <a:rPr lang="en-US" b="1" dirty="0">
                <a:latin typeface="Poppins"/>
              </a:rPr>
              <a:t>-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{{company}}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{{company}}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13996</TotalTime>
  <Words>2424</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2024 Strategies Adopted By Key Market Players Recent Development  Market Share Analysis, 2024</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107</cp:revision>
  <dcterms:created xsi:type="dcterms:W3CDTF">2024-08-12T13:13:25Z</dcterms:created>
  <dcterms:modified xsi:type="dcterms:W3CDTF">2025-09-16T12:25:04Z</dcterms:modified>
</cp:coreProperties>
</file>